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366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7923-F9B1-4DD0-BC88-D9450BB02836}" type="datetimeFigureOut">
              <a:rPr lang="da-DK" smtClean="0"/>
              <a:pPr/>
              <a:t>22-10-2013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5F32-AEFE-4C08-B080-30705D42AE23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848" t="20725" r="20794" b="26618"/>
          <a:stretch>
            <a:fillRect/>
          </a:stretch>
        </p:blipFill>
        <p:spPr bwMode="auto">
          <a:xfrm>
            <a:off x="980728" y="323528"/>
            <a:ext cx="5365481" cy="83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1187792" y="6300192"/>
            <a:ext cx="1953176" cy="21981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 smtClean="0"/>
              <a:t>Arbejdsdag </a:t>
            </a:r>
          </a:p>
          <a:p>
            <a:pPr algn="ctr"/>
            <a:r>
              <a:rPr lang="da-DK" sz="2200" b="1" dirty="0" smtClean="0"/>
              <a:t>i Sommerdyb</a:t>
            </a:r>
            <a:r>
              <a:rPr lang="da-DK" sz="500" b="1" dirty="0" smtClean="0"/>
              <a:t/>
            </a:r>
            <a:br>
              <a:rPr lang="da-DK" sz="500" b="1" dirty="0" smtClean="0"/>
            </a:br>
            <a:endParaRPr lang="da-DK" sz="500" b="1" dirty="0" smtClean="0"/>
          </a:p>
          <a:p>
            <a:pPr algn="ctr"/>
            <a:r>
              <a:rPr lang="da-DK" sz="1600" b="1" dirty="0" smtClean="0">
                <a:solidFill>
                  <a:srgbClr val="C00000"/>
                </a:solidFill>
              </a:rPr>
              <a:t>Søndag </a:t>
            </a:r>
            <a:br>
              <a:rPr lang="da-DK" sz="1600" b="1" dirty="0" smtClean="0">
                <a:solidFill>
                  <a:srgbClr val="C00000"/>
                </a:solidFill>
              </a:rPr>
            </a:br>
            <a:r>
              <a:rPr lang="da-DK" sz="1600" b="1" dirty="0" err="1" smtClean="0">
                <a:solidFill>
                  <a:srgbClr val="C00000"/>
                </a:solidFill>
              </a:rPr>
              <a:t>xx</a:t>
            </a:r>
            <a:r>
              <a:rPr lang="da-DK" sz="1600" b="1" dirty="0" smtClean="0">
                <a:solidFill>
                  <a:srgbClr val="C00000"/>
                </a:solidFill>
              </a:rPr>
              <a:t>. </a:t>
            </a:r>
            <a:r>
              <a:rPr lang="da-DK" sz="1600" b="1" smtClean="0">
                <a:solidFill>
                  <a:srgbClr val="C00000"/>
                </a:solidFill>
              </a:rPr>
              <a:t>xxxxxxx</a:t>
            </a:r>
            <a:r>
              <a:rPr lang="da-DK" sz="1600" b="1" smtClean="0">
                <a:solidFill>
                  <a:srgbClr val="C00000"/>
                </a:solidFill>
              </a:rPr>
              <a:t> </a:t>
            </a:r>
            <a:r>
              <a:rPr lang="da-DK" sz="1600" b="1" dirty="0" smtClean="0">
                <a:solidFill>
                  <a:srgbClr val="C00000"/>
                </a:solidFill>
              </a:rPr>
              <a:t/>
            </a:r>
            <a:br>
              <a:rPr lang="da-DK" sz="1600" b="1" dirty="0" smtClean="0">
                <a:solidFill>
                  <a:srgbClr val="C00000"/>
                </a:solidFill>
              </a:rPr>
            </a:br>
            <a:r>
              <a:rPr lang="da-DK" sz="1600" b="1" dirty="0" smtClean="0">
                <a:solidFill>
                  <a:srgbClr val="C00000"/>
                </a:solidFill>
              </a:rPr>
              <a:t>kl. 10-13</a:t>
            </a:r>
            <a:r>
              <a:rPr lang="da-DK" sz="1000" b="1" dirty="0" smtClean="0"/>
              <a:t/>
            </a:r>
            <a:br>
              <a:rPr lang="da-DK" sz="1000" b="1" dirty="0" smtClean="0"/>
            </a:br>
            <a:r>
              <a:rPr lang="da-DK" sz="1000" b="1" dirty="0" smtClean="0"/>
              <a:t/>
            </a:r>
            <a:br>
              <a:rPr lang="da-DK" sz="1000" b="1" dirty="0" smtClean="0"/>
            </a:br>
            <a:r>
              <a:rPr lang="da-DK" sz="1200" b="1" dirty="0" smtClean="0"/>
              <a:t>Mere information følger</a:t>
            </a:r>
            <a:endParaRPr lang="da-DK" sz="500" b="1" dirty="0" smtClean="0"/>
          </a:p>
          <a:p>
            <a:pPr algn="ctr"/>
            <a:endParaRPr lang="da-DK" sz="500" dirty="0"/>
          </a:p>
          <a:p>
            <a:pPr algn="ctr"/>
            <a:r>
              <a:rPr lang="da-DK" sz="1300" b="1" dirty="0" smtClean="0">
                <a:solidFill>
                  <a:srgbClr val="C00000"/>
                </a:solidFill>
              </a:rPr>
              <a:t> </a:t>
            </a:r>
            <a:r>
              <a:rPr lang="da-DK" sz="1400" b="1" dirty="0" smtClean="0">
                <a:solidFill>
                  <a:srgbClr val="C00000"/>
                </a:solidFill>
              </a:rPr>
              <a:t>Kammerater,  </a:t>
            </a:r>
            <a:r>
              <a:rPr lang="da-DK" sz="1300" b="1" dirty="0" smtClean="0">
                <a:solidFill>
                  <a:srgbClr val="C00000"/>
                </a:solidFill>
              </a:rPr>
              <a:t>vel mødt!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</Words>
  <Application>Microsoft Office PowerPoint</Application>
  <PresentationFormat>Skærmshow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Kontortema</vt:lpstr>
      <vt:lpstr>Dias nummer 1</vt:lpstr>
    </vt:vector>
  </TitlesOfParts>
  <Company>Københavns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bm4u</dc:creator>
  <cp:lastModifiedBy>bm4u</cp:lastModifiedBy>
  <cp:revision>41</cp:revision>
  <dcterms:created xsi:type="dcterms:W3CDTF">2013-04-29T07:02:32Z</dcterms:created>
  <dcterms:modified xsi:type="dcterms:W3CDTF">2013-10-22T13:01:10Z</dcterms:modified>
</cp:coreProperties>
</file>