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94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7923-F9B1-4DD0-BC88-D9450BB02836}" type="datetimeFigureOut">
              <a:rPr lang="da-DK" smtClean="0"/>
              <a:pPr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5F32-AEFE-4C08-B080-30705D42AE2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64704" y="403146"/>
            <a:ext cx="56886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ea typeface="MS Mincho" pitchFamily="49" charset="-128"/>
              </a:rPr>
              <a:t>Arbejdsdag i </a:t>
            </a:r>
            <a:r>
              <a:rPr lang="da-DK" sz="2800" b="1" dirty="0" err="1" smtClean="0">
                <a:ea typeface="MS Mincho" pitchFamily="49" charset="-128"/>
              </a:rPr>
              <a:t>Sommerdyb</a:t>
            </a:r>
            <a:endParaRPr lang="da-DK" sz="1400" b="1" dirty="0" smtClean="0">
              <a:ea typeface="MS Mincho" pitchFamily="49" charset="-128"/>
            </a:endParaRPr>
          </a:p>
          <a:p>
            <a:pPr algn="ctr"/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b="1" dirty="0" err="1" smtClean="0">
                <a:solidFill>
                  <a:srgbClr val="C00000"/>
                </a:solidFill>
              </a:rPr>
              <a:t>xxxdag</a:t>
            </a:r>
            <a:r>
              <a:rPr lang="da-DK" sz="1400" b="1" dirty="0" smtClean="0">
                <a:solidFill>
                  <a:srgbClr val="C00000"/>
                </a:solidFill>
              </a:rPr>
              <a:t> </a:t>
            </a:r>
            <a:r>
              <a:rPr lang="da-DK" sz="1400" b="1" dirty="0" smtClean="0">
                <a:solidFill>
                  <a:srgbClr val="C00000"/>
                </a:solidFill>
              </a:rPr>
              <a:t>den </a:t>
            </a:r>
            <a:r>
              <a:rPr lang="da-DK" sz="1400" b="1" dirty="0" err="1" smtClean="0">
                <a:solidFill>
                  <a:srgbClr val="C00000"/>
                </a:solidFill>
              </a:rPr>
              <a:t>xx</a:t>
            </a:r>
            <a:r>
              <a:rPr lang="da-DK" sz="1400" b="1" dirty="0" smtClean="0">
                <a:solidFill>
                  <a:srgbClr val="C00000"/>
                </a:solidFill>
              </a:rPr>
              <a:t>. </a:t>
            </a:r>
            <a:r>
              <a:rPr lang="da-DK" sz="1400" b="1" dirty="0" err="1" smtClean="0">
                <a:solidFill>
                  <a:srgbClr val="C00000"/>
                </a:solidFill>
              </a:rPr>
              <a:t>xxxxx</a:t>
            </a:r>
            <a:r>
              <a:rPr lang="da-DK" sz="1400" b="1" dirty="0" smtClean="0">
                <a:solidFill>
                  <a:srgbClr val="C00000"/>
                </a:solidFill>
              </a:rPr>
              <a:t> </a:t>
            </a:r>
            <a:r>
              <a:rPr lang="da-DK" sz="1400" b="1" dirty="0" smtClean="0">
                <a:solidFill>
                  <a:srgbClr val="C00000"/>
                </a:solidFill>
              </a:rPr>
              <a:t>kl. 10 - ca. 13 </a:t>
            </a:r>
            <a:endParaRPr lang="da-DK" sz="1400" b="1" dirty="0" smtClean="0">
              <a:solidFill>
                <a:srgbClr val="C00000"/>
              </a:solidFill>
            </a:endParaRPr>
          </a:p>
          <a:p>
            <a:pPr algn="ctr"/>
            <a:endParaRPr lang="da-DK" sz="14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b="1" dirty="0" smtClean="0"/>
              <a:t>Aflever denne seddel, hvis du  </a:t>
            </a:r>
            <a:r>
              <a:rPr lang="da-DK" sz="1600" b="1" i="1" dirty="0" smtClean="0">
                <a:solidFill>
                  <a:srgbClr val="C00000"/>
                </a:solidFill>
              </a:rPr>
              <a:t>ikke</a:t>
            </a:r>
            <a:r>
              <a:rPr lang="da-DK" sz="1400" b="1" dirty="0" smtClean="0">
                <a:solidFill>
                  <a:srgbClr val="C00000"/>
                </a:solidFill>
              </a:rPr>
              <a:t> </a:t>
            </a:r>
            <a:r>
              <a:rPr lang="da-DK" sz="1400" b="1" dirty="0" smtClean="0"/>
              <a:t> kan deltage i arbejdsdagen</a:t>
            </a:r>
          </a:p>
          <a:p>
            <a:pPr algn="ctr"/>
            <a:endParaRPr lang="da-DK" sz="1400" b="1" dirty="0" smtClean="0">
              <a:solidFill>
                <a:srgbClr val="C00000"/>
              </a:solidFill>
            </a:endParaRPr>
          </a:p>
          <a:p>
            <a:endParaRPr lang="da-DK" sz="1200" dirty="0" smtClean="0"/>
          </a:p>
          <a:p>
            <a:r>
              <a:rPr lang="da-DK" sz="1200" dirty="0" smtClean="0"/>
              <a:t>Navn: 	______________________________________________</a:t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Lejlighed:   	Dybbølsgade / Sommerstedsgade </a:t>
            </a:r>
            <a:r>
              <a:rPr lang="da-DK" sz="1000" i="1" dirty="0" smtClean="0">
                <a:solidFill>
                  <a:srgbClr val="C00000"/>
                </a:solidFill>
              </a:rPr>
              <a:t>(streg en adresse ud)</a:t>
            </a: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 	nr. ______  etage: ________</a:t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Jeg kan </a:t>
            </a:r>
            <a:r>
              <a:rPr lang="da-DK" sz="1200" b="1" dirty="0" smtClean="0"/>
              <a:t>ikke</a:t>
            </a:r>
            <a:r>
              <a:rPr lang="da-DK" sz="1200" dirty="0" smtClean="0"/>
              <a:t> deltage i arbejdsdagen og ønsker</a:t>
            </a:r>
            <a:r>
              <a:rPr lang="da-DK" sz="1200" dirty="0" smtClean="0">
                <a:solidFill>
                  <a:srgbClr val="C00000"/>
                </a:solidFill>
              </a:rPr>
              <a:t> </a:t>
            </a:r>
            <a:r>
              <a:rPr lang="da-DK" sz="1000" i="1" dirty="0" smtClean="0">
                <a:solidFill>
                  <a:srgbClr val="C00000"/>
                </a:solidFill>
              </a:rPr>
              <a:t>(kryds af)</a:t>
            </a:r>
            <a:r>
              <a:rPr lang="da-DK" sz="1000" dirty="0" smtClean="0">
                <a:solidFill>
                  <a:srgbClr val="C00000"/>
                </a:solidFill>
              </a:rPr>
              <a:t>:</a:t>
            </a:r>
            <a:r>
              <a:rPr lang="da-DK" sz="1200" dirty="0" smtClean="0"/>
              <a:t/>
            </a:r>
            <a:br>
              <a:rPr lang="da-DK" sz="1200" dirty="0" smtClean="0"/>
            </a:br>
            <a:endParaRPr lang="da-DK" sz="1200" dirty="0" smtClean="0"/>
          </a:p>
          <a:p>
            <a:r>
              <a:rPr lang="da-DK" sz="1200" dirty="0" smtClean="0"/>
              <a:t>           	at få en opgave, som jeg udfører inden den 10. juni.</a:t>
            </a:r>
          </a:p>
          <a:p>
            <a:endParaRPr lang="da-DK" sz="1200" dirty="0" smtClean="0"/>
          </a:p>
          <a:p>
            <a:r>
              <a:rPr lang="da-DK" sz="1200" dirty="0" smtClean="0"/>
              <a:t>            	at betale mig fra at deltage (400 kr.) Beløb trækkes i juli med huslejen.</a:t>
            </a:r>
            <a:r>
              <a:rPr lang="da-DK" sz="800" dirty="0" smtClean="0"/>
              <a:t/>
            </a:r>
            <a:br>
              <a:rPr lang="da-DK" sz="800" dirty="0" smtClean="0"/>
            </a:br>
            <a:r>
              <a:rPr lang="da-DK" sz="800" dirty="0" smtClean="0"/>
              <a:t/>
            </a:r>
            <a:br>
              <a:rPr lang="da-DK" sz="800" dirty="0" smtClean="0"/>
            </a:br>
            <a:r>
              <a:rPr lang="da-DK" sz="1200" dirty="0" smtClean="0"/>
              <a:t> 	Bliver du væk fra arbejdsdagen uden at give besked, trækker vi 500 kr.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3" name="Rektangel 2"/>
          <p:cNvSpPr/>
          <p:nvPr/>
        </p:nvSpPr>
        <p:spPr>
          <a:xfrm>
            <a:off x="1484784" y="3827192"/>
            <a:ext cx="189268" cy="1687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         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1484784" y="4187232"/>
            <a:ext cx="189268" cy="1687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         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836712" y="5220072"/>
            <a:ext cx="5400600" cy="648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boks 9"/>
          <p:cNvSpPr txBox="1"/>
          <p:nvPr/>
        </p:nvSpPr>
        <p:spPr>
          <a:xfrm>
            <a:off x="836712" y="529208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Denne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seddel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lægges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postkassen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hos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xxxxxxxx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Dybbølsgade</a:t>
            </a:r>
            <a:r>
              <a:rPr lang="en-US" sz="1400" b="1" dirty="0" smtClean="0"/>
              <a:t>  </a:t>
            </a:r>
            <a:br>
              <a:rPr lang="en-US" sz="1400" b="1" dirty="0" smtClean="0"/>
            </a:br>
            <a:r>
              <a:rPr lang="en-US" sz="1400" b="1" dirty="0" err="1" smtClean="0"/>
              <a:t>senest</a:t>
            </a:r>
            <a:r>
              <a:rPr lang="en-US" sz="1400" b="1" dirty="0" smtClean="0"/>
              <a:t> den  </a:t>
            </a:r>
            <a:r>
              <a:rPr lang="en-US" b="1" dirty="0" smtClean="0"/>
              <a:t>xx</a:t>
            </a:r>
            <a:r>
              <a:rPr lang="en-US" b="1" dirty="0" smtClean="0"/>
              <a:t>. </a:t>
            </a:r>
            <a:r>
              <a:rPr lang="en-US" b="1" dirty="0" err="1" smtClean="0"/>
              <a:t>xxxx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14</Words>
  <Application>Microsoft Office PowerPoint</Application>
  <PresentationFormat>Skærmshow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bm4u</dc:creator>
  <cp:lastModifiedBy>bm4u</cp:lastModifiedBy>
  <cp:revision>97</cp:revision>
  <dcterms:created xsi:type="dcterms:W3CDTF">2013-04-29T07:02:32Z</dcterms:created>
  <dcterms:modified xsi:type="dcterms:W3CDTF">2013-10-22T13:00:01Z</dcterms:modified>
</cp:coreProperties>
</file>