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32" y="-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F338-A283-4426-B9E5-BA2B185BF2C3}" type="datetimeFigureOut">
              <a:rPr lang="da-DK" smtClean="0"/>
              <a:pPr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FD8C-1720-4576-8762-CCB39E147FB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hutterstock.com/subscribe.m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0" y="467544"/>
            <a:ext cx="6858000" cy="7794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/>
              <a:t>STORSKRALD</a:t>
            </a:r>
          </a:p>
          <a:p>
            <a:pPr algn="ctr"/>
            <a:endParaRPr lang="da-DK" b="1" dirty="0"/>
          </a:p>
          <a:p>
            <a:pPr algn="ctr"/>
            <a:r>
              <a:rPr lang="da-DK" b="1" dirty="0" smtClean="0"/>
              <a:t>Kære beboere i </a:t>
            </a:r>
            <a:r>
              <a:rPr lang="da-DK" b="1" dirty="0" err="1" smtClean="0"/>
              <a:t>Sommerdyb</a:t>
            </a:r>
            <a:endParaRPr lang="da-DK" dirty="0" smtClean="0"/>
          </a:p>
          <a:p>
            <a:pPr algn="ctr"/>
            <a:endParaRPr lang="da-DK" dirty="0"/>
          </a:p>
          <a:p>
            <a:pPr algn="ctr"/>
            <a:r>
              <a:rPr lang="da-DK" dirty="0" smtClean="0"/>
              <a:t>Som I sikkert har bemærket, har </a:t>
            </a:r>
            <a:br>
              <a:rPr lang="da-DK" dirty="0" smtClean="0"/>
            </a:br>
            <a:r>
              <a:rPr lang="da-DK" dirty="0" smtClean="0"/>
              <a:t>en enkelt seng sneget sig ud i gården.</a:t>
            </a:r>
            <a:br>
              <a:rPr lang="da-DK" dirty="0" smtClean="0"/>
            </a:br>
            <a:endParaRPr lang="da-DK" sz="1400" dirty="0" smtClean="0"/>
          </a:p>
          <a:p>
            <a:pPr algn="ctr"/>
            <a:r>
              <a:rPr lang="da-DK" dirty="0" smtClean="0"/>
              <a:t>Sengen er starten på efterårets storskraldbunke.</a:t>
            </a:r>
          </a:p>
          <a:p>
            <a:pPr algn="ctr"/>
            <a:r>
              <a:rPr lang="da-DK" dirty="0" smtClean="0"/>
              <a:t>Har du storskrald, så sæt det ud i gården </a:t>
            </a:r>
            <a:br>
              <a:rPr lang="da-DK" dirty="0" smtClean="0"/>
            </a:br>
            <a:r>
              <a:rPr lang="da-DK" b="1" dirty="0" smtClean="0">
                <a:solidFill>
                  <a:srgbClr val="C00000"/>
                </a:solidFill>
              </a:rPr>
              <a:t>inden den 1. december 2014</a:t>
            </a:r>
          </a:p>
          <a:p>
            <a:pPr algn="ctr"/>
            <a:endParaRPr lang="da-DK" sz="1400" dirty="0"/>
          </a:p>
          <a:p>
            <a:pPr algn="ctr"/>
            <a:r>
              <a:rPr lang="da-DK" dirty="0" smtClean="0"/>
              <a:t>Ved du allerede nu, at du får brug for storskrald </a:t>
            </a:r>
            <a:br>
              <a:rPr lang="da-DK" dirty="0" smtClean="0"/>
            </a:br>
            <a:r>
              <a:rPr lang="da-DK" dirty="0" smtClean="0"/>
              <a:t>kort efter den 1. december, så læg en seddel</a:t>
            </a:r>
            <a:br>
              <a:rPr lang="da-DK" dirty="0" smtClean="0"/>
            </a:br>
            <a:r>
              <a:rPr lang="da-DK" dirty="0" smtClean="0"/>
              <a:t> i</a:t>
            </a:r>
            <a:r>
              <a:rPr lang="da-DK" dirty="0"/>
              <a:t> </a:t>
            </a:r>
            <a:r>
              <a:rPr lang="da-DK" dirty="0" smtClean="0"/>
              <a:t>postkassen hos Susanna i nr. 14, </a:t>
            </a:r>
            <a:r>
              <a:rPr lang="da-DK" dirty="0" err="1" smtClean="0"/>
              <a:t>st.tv</a:t>
            </a:r>
            <a:r>
              <a:rPr lang="da-DK" dirty="0" smtClean="0"/>
              <a:t>.</a:t>
            </a:r>
          </a:p>
          <a:p>
            <a:pPr algn="ctr"/>
            <a:endParaRPr lang="da-DK" sz="1400" dirty="0" smtClean="0"/>
          </a:p>
          <a:p>
            <a:pPr algn="ctr"/>
            <a:r>
              <a:rPr lang="da-DK" dirty="0" smtClean="0"/>
              <a:t>Så</a:t>
            </a:r>
            <a:r>
              <a:rPr lang="da-DK" dirty="0"/>
              <a:t> </a:t>
            </a:r>
            <a:r>
              <a:rPr lang="da-DK" dirty="0" smtClean="0"/>
              <a:t>tilpasser vi afhentningen efter bunken.</a:t>
            </a:r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r>
              <a:rPr lang="da-DK" dirty="0" smtClean="0"/>
              <a:t>Venlig hilsen</a:t>
            </a:r>
            <a:br>
              <a:rPr lang="da-DK" dirty="0" smtClean="0"/>
            </a:br>
            <a:r>
              <a:rPr lang="da-DK" dirty="0" smtClean="0"/>
              <a:t>Bestyrelsen</a:t>
            </a:r>
            <a:br>
              <a:rPr lang="da-DK" dirty="0" smtClean="0"/>
            </a:br>
            <a:endParaRPr lang="da-DK" sz="1000" i="1" dirty="0" smtClean="0"/>
          </a:p>
          <a:p>
            <a:pPr algn="ctr"/>
            <a:r>
              <a:rPr lang="da-DK" sz="1200" dirty="0" smtClean="0"/>
              <a:t>20. nov. 2014</a:t>
            </a:r>
          </a:p>
        </p:txBody>
      </p:sp>
      <p:pic>
        <p:nvPicPr>
          <p:cNvPr id="11266" name="Picture 2" descr="Black and white vector illustration of trash - stock vecto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9610"/>
          <a:stretch>
            <a:fillRect/>
          </a:stretch>
        </p:blipFill>
        <p:spPr bwMode="auto">
          <a:xfrm>
            <a:off x="1412776" y="5292080"/>
            <a:ext cx="4248472" cy="1750444"/>
          </a:xfrm>
          <a:prstGeom prst="rect">
            <a:avLst/>
          </a:prstGeom>
          <a:noFill/>
        </p:spPr>
      </p:pic>
      <p:sp>
        <p:nvSpPr>
          <p:cNvPr id="4" name="Tekstboks 3"/>
          <p:cNvSpPr txBox="1"/>
          <p:nvPr/>
        </p:nvSpPr>
        <p:spPr>
          <a:xfrm>
            <a:off x="1268760" y="8460432"/>
            <a:ext cx="501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rgbClr val="C00000"/>
                </a:solidFill>
              </a:rPr>
              <a:t>P.S. </a:t>
            </a:r>
            <a:r>
              <a:rPr lang="da-DK" sz="1400" dirty="0" smtClean="0"/>
              <a:t>har du </a:t>
            </a:r>
            <a:r>
              <a:rPr lang="da-DK" sz="1400" b="1" dirty="0" smtClean="0"/>
              <a:t>elektronik skrald</a:t>
            </a:r>
            <a:r>
              <a:rPr lang="da-DK" sz="1400" dirty="0" smtClean="0"/>
              <a:t>, der ikke kan være i elektronik-</a:t>
            </a:r>
            <a:br>
              <a:rPr lang="da-DK" sz="1400" dirty="0" smtClean="0"/>
            </a:br>
            <a:r>
              <a:rPr lang="da-DK" sz="1400" dirty="0" smtClean="0"/>
              <a:t>        beholderen i porten, så sæt det i en bunke for sig</a:t>
            </a:r>
            <a:endParaRPr lang="da-DK" sz="1400" dirty="0"/>
          </a:p>
        </p:txBody>
      </p:sp>
      <p:sp>
        <p:nvSpPr>
          <p:cNvPr id="6" name="Rektangel 5"/>
          <p:cNvSpPr/>
          <p:nvPr/>
        </p:nvSpPr>
        <p:spPr>
          <a:xfrm rot="20008788">
            <a:off x="4318622" y="5250573"/>
            <a:ext cx="18002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rot="1450980">
            <a:off x="938107" y="5352635"/>
            <a:ext cx="18002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</Words>
  <Application>Microsoft Office PowerPoint</Application>
  <PresentationFormat>Skærmshow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Københavns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bm4u</dc:creator>
  <cp:lastModifiedBy>bm4u</cp:lastModifiedBy>
  <cp:revision>6</cp:revision>
  <dcterms:created xsi:type="dcterms:W3CDTF">2014-11-20T10:38:03Z</dcterms:created>
  <dcterms:modified xsi:type="dcterms:W3CDTF">2014-11-20T11:12:12Z</dcterms:modified>
</cp:coreProperties>
</file>