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797675" cy="992663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632" y="-21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AF338-A283-4426-B9E5-BA2B185BF2C3}" type="datetimeFigureOut">
              <a:rPr lang="da-DK" smtClean="0"/>
              <a:t>20-11-2014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FD8C-1720-4576-8762-CCB39E147FB3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AF338-A283-4426-B9E5-BA2B185BF2C3}" type="datetimeFigureOut">
              <a:rPr lang="da-DK" smtClean="0"/>
              <a:t>20-11-2014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FD8C-1720-4576-8762-CCB39E147FB3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AF338-A283-4426-B9E5-BA2B185BF2C3}" type="datetimeFigureOut">
              <a:rPr lang="da-DK" smtClean="0"/>
              <a:t>20-11-2014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FD8C-1720-4576-8762-CCB39E147FB3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AF338-A283-4426-B9E5-BA2B185BF2C3}" type="datetimeFigureOut">
              <a:rPr lang="da-DK" smtClean="0"/>
              <a:t>20-11-2014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FD8C-1720-4576-8762-CCB39E147FB3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AF338-A283-4426-B9E5-BA2B185BF2C3}" type="datetimeFigureOut">
              <a:rPr lang="da-DK" smtClean="0"/>
              <a:t>20-11-2014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FD8C-1720-4576-8762-CCB39E147FB3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AF338-A283-4426-B9E5-BA2B185BF2C3}" type="datetimeFigureOut">
              <a:rPr lang="da-DK" smtClean="0"/>
              <a:t>20-11-2014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FD8C-1720-4576-8762-CCB39E147FB3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AF338-A283-4426-B9E5-BA2B185BF2C3}" type="datetimeFigureOut">
              <a:rPr lang="da-DK" smtClean="0"/>
              <a:t>20-11-2014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FD8C-1720-4576-8762-CCB39E147FB3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AF338-A283-4426-B9E5-BA2B185BF2C3}" type="datetimeFigureOut">
              <a:rPr lang="da-DK" smtClean="0"/>
              <a:t>20-11-2014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FD8C-1720-4576-8762-CCB39E147FB3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AF338-A283-4426-B9E5-BA2B185BF2C3}" type="datetimeFigureOut">
              <a:rPr lang="da-DK" smtClean="0"/>
              <a:t>20-11-2014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FD8C-1720-4576-8762-CCB39E147FB3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AF338-A283-4426-B9E5-BA2B185BF2C3}" type="datetimeFigureOut">
              <a:rPr lang="da-DK" smtClean="0"/>
              <a:t>20-11-2014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FD8C-1720-4576-8762-CCB39E147FB3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AF338-A283-4426-B9E5-BA2B185BF2C3}" type="datetimeFigureOut">
              <a:rPr lang="da-DK" smtClean="0"/>
              <a:t>20-11-2014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FD8C-1720-4576-8762-CCB39E147FB3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AF338-A283-4426-B9E5-BA2B185BF2C3}" type="datetimeFigureOut">
              <a:rPr lang="da-DK" smtClean="0"/>
              <a:t>20-11-2014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EFD8C-1720-4576-8762-CCB39E147FB3}" type="slidenum">
              <a:rPr lang="da-DK" smtClean="0"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boks 4"/>
          <p:cNvSpPr txBox="1"/>
          <p:nvPr/>
        </p:nvSpPr>
        <p:spPr>
          <a:xfrm>
            <a:off x="0" y="323528"/>
            <a:ext cx="6858000" cy="8556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4000" b="1" dirty="0" smtClean="0"/>
              <a:t>JULETRÆER</a:t>
            </a:r>
          </a:p>
          <a:p>
            <a:pPr algn="ctr"/>
            <a:endParaRPr lang="da-DK" b="1" dirty="0"/>
          </a:p>
          <a:p>
            <a:pPr algn="ctr"/>
            <a:r>
              <a:rPr lang="da-DK" b="1" dirty="0" smtClean="0"/>
              <a:t>Kære beboere i </a:t>
            </a:r>
            <a:r>
              <a:rPr lang="da-DK" b="1" dirty="0" err="1" smtClean="0"/>
              <a:t>Sommerdyb</a:t>
            </a:r>
            <a:endParaRPr lang="da-DK" dirty="0" smtClean="0"/>
          </a:p>
          <a:p>
            <a:pPr algn="ctr"/>
            <a:endParaRPr lang="da-DK" dirty="0"/>
          </a:p>
          <a:p>
            <a:pPr algn="ctr"/>
            <a:r>
              <a:rPr lang="da-DK" dirty="0" smtClean="0"/>
              <a:t>Så er julen ovre og hos os varer den ikke lige til påske.</a:t>
            </a:r>
            <a:br>
              <a:rPr lang="da-DK" dirty="0" smtClean="0"/>
            </a:br>
            <a:endParaRPr lang="da-DK" sz="1400" dirty="0" smtClean="0"/>
          </a:p>
          <a:p>
            <a:pPr algn="ctr"/>
            <a:r>
              <a:rPr lang="da-DK" dirty="0" smtClean="0"/>
              <a:t>Har du juletræ til afhentning, så sæt det ud i gården </a:t>
            </a:r>
            <a:br>
              <a:rPr lang="da-DK" dirty="0" smtClean="0"/>
            </a:br>
            <a:r>
              <a:rPr lang="da-DK" b="1" dirty="0" smtClean="0">
                <a:solidFill>
                  <a:srgbClr val="C00000"/>
                </a:solidFill>
              </a:rPr>
              <a:t>inden den 15. januar 2015</a:t>
            </a:r>
          </a:p>
          <a:p>
            <a:pPr algn="ctr"/>
            <a:endParaRPr lang="da-DK" sz="1400" dirty="0" smtClean="0"/>
          </a:p>
          <a:p>
            <a:pPr algn="ctr"/>
            <a:r>
              <a:rPr lang="da-DK" dirty="0" smtClean="0"/>
              <a:t>Så</a:t>
            </a:r>
            <a:r>
              <a:rPr lang="da-DK" dirty="0"/>
              <a:t> </a:t>
            </a:r>
            <a:r>
              <a:rPr lang="da-DK" dirty="0" smtClean="0"/>
              <a:t>bestiller bestyrelsen </a:t>
            </a:r>
            <a:br>
              <a:rPr lang="da-DK" dirty="0" smtClean="0"/>
            </a:br>
            <a:r>
              <a:rPr lang="da-DK" dirty="0" smtClean="0"/>
              <a:t>juletræsafhentning.</a:t>
            </a:r>
          </a:p>
          <a:p>
            <a:pPr algn="ctr"/>
            <a:endParaRPr lang="da-DK" dirty="0"/>
          </a:p>
          <a:p>
            <a:pPr algn="ctr"/>
            <a:endParaRPr lang="da-DK" dirty="0" smtClean="0"/>
          </a:p>
          <a:p>
            <a:pPr algn="ctr"/>
            <a:endParaRPr lang="da-DK" dirty="0"/>
          </a:p>
          <a:p>
            <a:pPr algn="ctr"/>
            <a:endParaRPr lang="da-DK" dirty="0" smtClean="0"/>
          </a:p>
          <a:p>
            <a:pPr algn="ctr"/>
            <a:endParaRPr lang="da-DK" dirty="0"/>
          </a:p>
          <a:p>
            <a:pPr algn="ctr"/>
            <a:endParaRPr lang="da-DK" dirty="0" smtClean="0"/>
          </a:p>
          <a:p>
            <a:pPr algn="ctr"/>
            <a:endParaRPr lang="da-DK" dirty="0"/>
          </a:p>
          <a:p>
            <a:pPr algn="ctr"/>
            <a:endParaRPr lang="da-DK" dirty="0" smtClean="0"/>
          </a:p>
          <a:p>
            <a:pPr algn="ctr"/>
            <a:endParaRPr lang="da-DK" dirty="0"/>
          </a:p>
          <a:p>
            <a:pPr algn="ctr"/>
            <a:endParaRPr lang="da-DK" dirty="0" smtClean="0"/>
          </a:p>
          <a:p>
            <a:pPr algn="ctr"/>
            <a:endParaRPr lang="da-DK" dirty="0"/>
          </a:p>
          <a:p>
            <a:pPr algn="ctr"/>
            <a:endParaRPr lang="da-DK" dirty="0" smtClean="0"/>
          </a:p>
          <a:p>
            <a:pPr algn="ctr"/>
            <a:endParaRPr lang="da-DK" dirty="0"/>
          </a:p>
          <a:p>
            <a:pPr algn="ctr"/>
            <a:endParaRPr lang="da-DK" dirty="0" smtClean="0"/>
          </a:p>
          <a:p>
            <a:pPr algn="ctr"/>
            <a:r>
              <a:rPr lang="da-DK" sz="1600" dirty="0" smtClean="0"/>
              <a:t>Venlig hilsen</a:t>
            </a:r>
            <a:br>
              <a:rPr lang="da-DK" sz="1600" dirty="0" smtClean="0"/>
            </a:br>
            <a:r>
              <a:rPr lang="da-DK" sz="1600" dirty="0" smtClean="0"/>
              <a:t>Bestyrelsen</a:t>
            </a:r>
            <a:r>
              <a:rPr lang="da-DK" dirty="0" smtClean="0"/>
              <a:t/>
            </a:r>
            <a:br>
              <a:rPr lang="da-DK" dirty="0" smtClean="0"/>
            </a:br>
            <a:endParaRPr lang="da-DK" sz="1200" i="1" dirty="0" smtClean="0"/>
          </a:p>
          <a:p>
            <a:pPr algn="ctr"/>
            <a:r>
              <a:rPr lang="da-DK" sz="1200" dirty="0" smtClean="0"/>
              <a:t>1.  jan. 2015</a:t>
            </a:r>
          </a:p>
          <a:p>
            <a:pPr algn="ctr"/>
            <a:endParaRPr lang="da-DK" sz="1200" dirty="0" smtClean="0"/>
          </a:p>
        </p:txBody>
      </p:sp>
      <p:pic>
        <p:nvPicPr>
          <p:cNvPr id="11268" name="Picture 4" descr="Abstract Xmas Tree: An abstract Christmas tree silhouette with stars.  Black over white."/>
          <p:cNvPicPr>
            <a:picLocks noChangeAspect="1" noChangeArrowheads="1"/>
          </p:cNvPicPr>
          <p:nvPr/>
        </p:nvPicPr>
        <p:blipFill>
          <a:blip r:embed="rId2" cstate="print"/>
          <a:srcRect l="17682" t="3149" r="17386"/>
          <a:stretch>
            <a:fillRect/>
          </a:stretch>
        </p:blipFill>
        <p:spPr bwMode="auto">
          <a:xfrm>
            <a:off x="2276872" y="3851920"/>
            <a:ext cx="2361544" cy="3522433"/>
          </a:xfrm>
          <a:prstGeom prst="rect">
            <a:avLst/>
          </a:prstGeom>
          <a:noFill/>
        </p:spPr>
      </p:pic>
      <p:sp>
        <p:nvSpPr>
          <p:cNvPr id="8" name="Tekstboks 7"/>
          <p:cNvSpPr txBox="1"/>
          <p:nvPr/>
        </p:nvSpPr>
        <p:spPr>
          <a:xfrm>
            <a:off x="0" y="8676456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b="1" dirty="0" smtClean="0">
                <a:solidFill>
                  <a:srgbClr val="C00000"/>
                </a:solidFill>
              </a:rPr>
              <a:t>P.S. </a:t>
            </a:r>
            <a:r>
              <a:rPr lang="da-DK" b="1" dirty="0" smtClean="0"/>
              <a:t>Godt nytår til alle</a:t>
            </a:r>
            <a:endParaRPr lang="da-DK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25</Words>
  <Application>Microsoft Office PowerPoint</Application>
  <PresentationFormat>Skærmshow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</vt:i4>
      </vt:variant>
    </vt:vector>
  </HeadingPairs>
  <TitlesOfParts>
    <vt:vector size="2" baseType="lpstr">
      <vt:lpstr>Kontortema</vt:lpstr>
      <vt:lpstr>Dias nummer 1</vt:lpstr>
    </vt:vector>
  </TitlesOfParts>
  <Company>Københavns kommune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bm4u</dc:creator>
  <cp:lastModifiedBy>bm4u</cp:lastModifiedBy>
  <cp:revision>10</cp:revision>
  <dcterms:created xsi:type="dcterms:W3CDTF">2014-11-20T10:38:03Z</dcterms:created>
  <dcterms:modified xsi:type="dcterms:W3CDTF">2014-11-20T11:17:40Z</dcterms:modified>
</cp:coreProperties>
</file>