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3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419C8-8C8F-4DDA-80BE-B61F8D12557E}" type="datetimeFigureOut">
              <a:rPr lang="da-DK" smtClean="0"/>
              <a:t>01-06-2016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F02E-052B-4F50-BA0D-4DC747FE9282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582" t="51760" r="63858" b="33120"/>
          <a:stretch>
            <a:fillRect/>
          </a:stretch>
        </p:blipFill>
        <p:spPr bwMode="auto">
          <a:xfrm>
            <a:off x="5900148" y="3960059"/>
            <a:ext cx="2344260" cy="263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8582" t="51760" r="63858" b="33120"/>
          <a:stretch>
            <a:fillRect/>
          </a:stretch>
        </p:blipFill>
        <p:spPr bwMode="auto">
          <a:xfrm flipH="1">
            <a:off x="899592" y="3960059"/>
            <a:ext cx="2344260" cy="263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8829" t="51760" r="64901" b="33120"/>
          <a:stretch>
            <a:fillRect/>
          </a:stretch>
        </p:blipFill>
        <p:spPr bwMode="auto">
          <a:xfrm flipH="1">
            <a:off x="323528" y="647691"/>
            <a:ext cx="1944216" cy="263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28582" t="51760" r="65134" b="33120"/>
          <a:stretch>
            <a:fillRect/>
          </a:stretch>
        </p:blipFill>
        <p:spPr bwMode="auto">
          <a:xfrm>
            <a:off x="6732240" y="719699"/>
            <a:ext cx="1948724" cy="263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boks 3"/>
          <p:cNvSpPr txBox="1"/>
          <p:nvPr/>
        </p:nvSpPr>
        <p:spPr>
          <a:xfrm>
            <a:off x="0" y="1124744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b="1" dirty="0" smtClean="0">
                <a:latin typeface="AR DARLING" pitchFamily="2" charset="0"/>
              </a:rPr>
              <a:t>DISTORTION </a:t>
            </a:r>
          </a:p>
          <a:p>
            <a:pPr algn="ctr"/>
            <a:r>
              <a:rPr lang="da-DK" sz="4400" b="1" dirty="0" smtClean="0"/>
              <a:t>står for døren!</a:t>
            </a:r>
          </a:p>
          <a:p>
            <a:pPr algn="ctr"/>
            <a:endParaRPr lang="da-DK" sz="3200" b="1" dirty="0"/>
          </a:p>
          <a:p>
            <a:pPr algn="ctr"/>
            <a:r>
              <a:rPr lang="da-DK" sz="4000" b="1" dirty="0" smtClean="0">
                <a:solidFill>
                  <a:srgbClr val="C00000"/>
                </a:solidFill>
                <a:latin typeface="Cooper Black" pitchFamily="18" charset="0"/>
              </a:rPr>
              <a:t>HOLD  </a:t>
            </a:r>
            <a:br>
              <a:rPr lang="da-DK" sz="4000" b="1" dirty="0" smtClean="0">
                <a:solidFill>
                  <a:srgbClr val="C00000"/>
                </a:solidFill>
                <a:latin typeface="Cooper Black" pitchFamily="18" charset="0"/>
              </a:rPr>
            </a:br>
            <a:r>
              <a:rPr lang="da-DK" sz="4000" b="1" dirty="0" smtClean="0">
                <a:solidFill>
                  <a:srgbClr val="C00000"/>
                </a:solidFill>
                <a:latin typeface="Cooper Black" pitchFamily="18" charset="0"/>
              </a:rPr>
              <a:t>HOVEDDØREN</a:t>
            </a:r>
            <a:br>
              <a:rPr lang="da-DK" sz="4000" b="1" dirty="0" smtClean="0">
                <a:solidFill>
                  <a:srgbClr val="C00000"/>
                </a:solidFill>
                <a:latin typeface="Cooper Black" pitchFamily="18" charset="0"/>
              </a:rPr>
            </a:br>
            <a:r>
              <a:rPr lang="da-DK" sz="4000" b="1" dirty="0" smtClean="0">
                <a:solidFill>
                  <a:srgbClr val="C00000"/>
                </a:solidFill>
                <a:latin typeface="Cooper Black" pitchFamily="18" charset="0"/>
              </a:rPr>
              <a:t>LUKKET !</a:t>
            </a:r>
            <a:endParaRPr lang="da-DK" sz="4000" b="1" dirty="0">
              <a:solidFill>
                <a:srgbClr val="C0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Skærmshow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Medion</dc:creator>
  <cp:lastModifiedBy>Medion</cp:lastModifiedBy>
  <cp:revision>5</cp:revision>
  <dcterms:created xsi:type="dcterms:W3CDTF">2016-06-01T18:17:44Z</dcterms:created>
  <dcterms:modified xsi:type="dcterms:W3CDTF">2016-06-01T18:39:12Z</dcterms:modified>
</cp:coreProperties>
</file>